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ามเหลี่ยมหน้าจั่ว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h-TH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ามเหลี่ยมมุมฉาก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สามเหลี่ยมหน้าจั่ว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D2ABF4A-1E93-489E-8CDA-6CB6292257F3}" type="datetimeFigureOut">
              <a:rPr lang="th-TH" smtClean="0"/>
              <a:t>01/06/55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CE02722-0E29-4DFA-8334-57BE42B7EA8E}" type="slidenum">
              <a:rPr lang="th-TH" smtClean="0"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755576" y="235967"/>
            <a:ext cx="7848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8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ความหมายของโครงงาน</a:t>
            </a:r>
            <a:endParaRPr lang="th-TH" sz="8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7548" y="1594812"/>
            <a:ext cx="881683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i="1" dirty="0" smtClean="0"/>
              <a:t>โครงงานเป็นกิจกรรมที่ทำให้ผู้เรียนได้เรียนรู้ด้วยตัวเอง  </a:t>
            </a:r>
          </a:p>
          <a:p>
            <a:r>
              <a:rPr lang="th-TH" sz="4800" b="1" i="1" dirty="0" smtClean="0"/>
              <a:t>จากการลงมือปฏิบัติจริงในลักษณะของการศึกษา  สำรวจ</a:t>
            </a:r>
          </a:p>
          <a:p>
            <a:r>
              <a:rPr lang="th-TH" sz="4800" b="1" i="1" dirty="0" smtClean="0"/>
              <a:t>ค้นคว้า  ทดลอง  ประดิษฐ์คิดค้น  ซึ่งผู้เรียนเป็นผู้คิดค้น</a:t>
            </a:r>
          </a:p>
          <a:p>
            <a:r>
              <a:rPr lang="th-TH" sz="4800" b="1" i="1" dirty="0" smtClean="0"/>
              <a:t>หัวเรื่อง  จัดหาข้อมูล  ทดลอง  สรุปผล  โดยมีครู</a:t>
            </a:r>
          </a:p>
          <a:p>
            <a:r>
              <a:rPr lang="th-TH" sz="4800" b="1" i="1" dirty="0" smtClean="0"/>
              <a:t>เป็นผู้กระตุ้น  แนะนำ  และให้คำปรึกษาอย่างใกล้ชิด</a:t>
            </a:r>
            <a:endParaRPr lang="th-TH" sz="4800" b="1" i="1" dirty="0"/>
          </a:p>
        </p:txBody>
      </p:sp>
    </p:spTree>
    <p:extLst>
      <p:ext uri="{BB962C8B-B14F-4D97-AF65-F5344CB8AC3E}">
        <p14:creationId xmlns:p14="http://schemas.microsoft.com/office/powerpoint/2010/main" val="33396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23528" y="22385"/>
            <a:ext cx="9142246" cy="68634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7. วิธีการดำเนินงาน  </a:t>
            </a:r>
            <a:r>
              <a:rPr lang="en-US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เป็นการเขียนให้เห็นขั้นตอน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ของการ</a:t>
            </a:r>
          </a:p>
          <a:p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ปฏิบัติการทำโครงงานตั้งแต่เริ่มต้น  จนถึง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สิ้นสุดการทำงาน  </a:t>
            </a:r>
          </a:p>
          <a:p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ควรเขียนให้ชัดเจนว่า  จะต้อง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ทำอะไร  ทำเมื่อไร  ที่ไหน  เช่น</a:t>
            </a:r>
          </a:p>
          <a:p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วิธีการดำเนินการ</a:t>
            </a:r>
          </a:p>
          <a:p>
            <a:r>
              <a:rPr lang="th-TH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1. ศึกษาหาความรู้การทำปุ๋ยหมัก จากผู้รู้ในท้องถิ่น หน่วยงาน</a:t>
            </a:r>
          </a:p>
          <a:p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ราชการ  และเอกสาร</a:t>
            </a:r>
          </a:p>
          <a:p>
            <a:r>
              <a:rPr lang="th-TH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2. เตรียมสถานที่วัสดุอุปกรณ์ในการทำปุ๋ยหมักมูลไก่</a:t>
            </a:r>
          </a:p>
          <a:p>
            <a:r>
              <a:rPr lang="th-TH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3. ดำเนินการจัดทำปุ๋ยหมักมูลไก่</a:t>
            </a:r>
          </a:p>
          <a:p>
            <a:r>
              <a:rPr lang="th-TH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4. นำปุ๋ยหมักมูลไก่ไปทดลองใช้แทนการใช้ปุ๋ยเคมี</a:t>
            </a:r>
          </a:p>
          <a:p>
            <a:r>
              <a:rPr lang="th-TH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5. เขียนรายงานผลการดำเนินงาน</a:t>
            </a:r>
            <a:endParaRPr lang="th-TH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58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071277"/>
              </p:ext>
            </p:extLst>
          </p:nvPr>
        </p:nvGraphicFramePr>
        <p:xfrm>
          <a:off x="323528" y="836712"/>
          <a:ext cx="871297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1512168"/>
                <a:gridCol w="3096344"/>
                <a:gridCol w="1728192"/>
                <a:gridCol w="194421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ที่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ว/ด/ป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กิจกรรม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สถานที่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หมายเหตุ</a:t>
                      </a:r>
                      <a:endParaRPr lang="th-TH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1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1-30 มิ.ย.55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ศึกษาหาความรู้การทำปุ๋ยหมักจากผู้รู้ในท้องถิ่น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บ้านนายแป้น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สมาชิกกลุ่มจดบันทึกการทำกิจกรรมการเรียนรู้</a:t>
                      </a:r>
                      <a:endParaRPr lang="th-TH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2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15 มิ.ย.55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อบรมการทำปุ๋ยหมัก กับ  </a:t>
                      </a:r>
                      <a:r>
                        <a:rPr lang="th-TH" sz="2800" dirty="0" err="1" smtClean="0"/>
                        <a:t>กศน</a:t>
                      </a:r>
                      <a:r>
                        <a:rPr lang="th-TH" sz="2800" dirty="0" smtClean="0"/>
                        <a:t>.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วัดบ้านทุ่งขาม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3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1,7,14 มิ.ย.55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เอกสารอื่น ๆ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ห้องสมุดประชาชน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4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17-30 มิ.ย.55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จัดเตรียมสถานที่วัสดุอุปกรณ์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บ้านนายประหยัด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1-10 ก.ค.55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ปฏิบัติทำปุ๋ยหมักมูลไก่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บ้านนายประหยัด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6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11-31 ก.ค.55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ทำการทดลองใช้ปุ๋ยกับผักกะหล่ำดอก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บ้านนายประหยัด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9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1-10 ส.ค.55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เขียนรายงานส่งครูที่ปรึกษา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err="1" smtClean="0"/>
                        <a:t>กศน</a:t>
                      </a:r>
                      <a:r>
                        <a:rPr lang="th-TH" sz="2800" dirty="0" smtClean="0"/>
                        <a:t>.ตำบล....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10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15 ส.ค.55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นำเสนอโครงงาน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err="1" smtClean="0"/>
                        <a:t>กศน</a:t>
                      </a:r>
                      <a:r>
                        <a:rPr lang="th-TH" sz="2800" dirty="0" smtClean="0"/>
                        <a:t>.อำเภอ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179512" y="0"/>
            <a:ext cx="77748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8. แผนปฏิบัติงาน  </a:t>
            </a:r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นำขั้นตอนการปฏิบัติมาเขียนลงตาราง</a:t>
            </a:r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th-TH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06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9386" y="197171"/>
            <a:ext cx="9124614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9. ผลที่คาดว่าจะได้รับ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เป็นการเขียนให้เห็นถึง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ประโยชน์และผลที่คาดว่าจะเกิดขึ้นจากการทำโครงงาน</a:t>
            </a:r>
          </a:p>
          <a:p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ผลที่คาดว่าจะได้รับ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1. การปลูกผักกะหล่ำดอกโดยใช้ปุ๋ยหมักมูลไก่ให้</a:t>
            </a:r>
          </a:p>
          <a:p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ผลผลิตไม่ต่างจากการใช้ปุ๋ยเคมี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2. มูลไก่เป็นวัสดุที่มีอยู่ในท้องถิ่น สามารถนำมา</a:t>
            </a:r>
          </a:p>
          <a:p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เป็นส่วนประกอบของปุ๋ยหมักได้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3. ลดค่าใช้จ่ายในการปลูกผักกะหล่ำดอก</a:t>
            </a:r>
            <a:endParaRPr lang="th-TH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605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36025" y="476672"/>
            <a:ext cx="7606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องค์ประกอบของการเขียนรายงานโครงงาน</a:t>
            </a:r>
            <a:endParaRPr lang="th-TH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9512" y="1417153"/>
            <a:ext cx="8380820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เมื่อได้ดำเนินการศึกษาโครงงานตามขั้นตอนต่างๆ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จนได้ข้อสรุปแล้ว  ให้นำผลการดำเนินงานทั้งหมด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มาเขียนเป็นรายงานผลการศึกษาเพื่อเผยแพร่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ผลงานให้แก่ผู้สนใจต่อไป  การเขียนรายงาน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โครงงานมีองค์ประกอบ 3 ส่วน  ส่วนนำ  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ส่วนเนื้อเรื่อง 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และส่วนอ้างอิง</a:t>
            </a:r>
            <a:endParaRPr lang="th-TH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9357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980728"/>
            <a:ext cx="8719054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ส่วนนำ  ประกอบด้วย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ปกนอก				2.  ปกใน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บทคัดย่อ			4.  คำนำ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กิตติกรรมประกาศ		6. สารบัญ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7. สารบัญตาราง			8. สารบัญภาพประกอบ</a:t>
            </a:r>
            <a:endParaRPr lang="th-TH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2145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95536" y="318948"/>
            <a:ext cx="5038559" cy="63401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ส่วนเนื้อเรื่องประกอบด้วย</a:t>
            </a:r>
          </a:p>
          <a:p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บทที่  1  บทนำ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-ที่มาและความสำคัญของโครงงาน</a:t>
            </a:r>
          </a:p>
          <a:p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-จุดประสงค์ของโครงงาน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-สมมติฐานของโครงงาน</a:t>
            </a:r>
          </a:p>
          <a:p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-ตัวแปรที่ศึกษา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-ขอบเขตการศึกษา</a:t>
            </a:r>
          </a:p>
          <a:p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-สถานที่ทำการศึกษา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-ระยะเวลาทำการศึกษา</a:t>
            </a:r>
            <a:endParaRPr lang="th-TH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8620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95536" y="404664"/>
            <a:ext cx="6742551" cy="63401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บทที่  2  เอกสารที่เกี่ยวข้อง</a:t>
            </a:r>
          </a:p>
          <a:p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บทที่  3  วิธีการดำเนินงาน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-วัสดุอุปกรณ์</a:t>
            </a:r>
          </a:p>
          <a:p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-วิธีดำเนินการศึกษา</a:t>
            </a:r>
          </a:p>
          <a:p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บทที่  4  ผลการศึกษา</a:t>
            </a:r>
          </a:p>
          <a:p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บทที่  5  สรุปผล  อภิปรายผล และข้อเสนอแนะ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-สรุปผลการศึกษา</a:t>
            </a:r>
          </a:p>
          <a:p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-อภิปรายผล</a:t>
            </a:r>
          </a:p>
          <a:p>
            <a:r>
              <a:rPr lang="th-TH" sz="4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-ข้อเสนอแนะ</a:t>
            </a:r>
            <a:endParaRPr lang="th-TH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4754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99592" y="908720"/>
            <a:ext cx="445987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ส่วนอ้างอิง  ประกอบด้วย</a:t>
            </a:r>
          </a:p>
          <a:p>
            <a:r>
              <a:rPr lang="th-TH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-บรรณานุกรม</a:t>
            </a:r>
          </a:p>
          <a:p>
            <a:r>
              <a:rPr lang="th-TH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-ภาคผนวก</a:t>
            </a:r>
            <a:endParaRPr lang="th-TH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92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051720" y="260648"/>
            <a:ext cx="4780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ลักษณะสำคัญของโครงงาน</a:t>
            </a:r>
            <a:endParaRPr lang="th-TH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268760"/>
            <a:ext cx="8352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/>
              <a:t>1.  ผู้เรียนได้เลือกเรื่องหรือประเด็นที่จะศึกษาด้วยตนเอง                                            </a:t>
            </a:r>
          </a:p>
          <a:p>
            <a:r>
              <a:rPr lang="th-TH" sz="4000" dirty="0" smtClean="0"/>
              <a:t>ซึ่งอาจเป็นรายบุคคลหรือกลุ่มก็ได้</a:t>
            </a:r>
          </a:p>
          <a:p>
            <a:r>
              <a:rPr lang="th-TH" sz="4000" dirty="0" smtClean="0"/>
              <a:t>2.  ผู้เรียนเป็นผู้เลือกวิธีการศึกษาและแหล่งความรู้ด้วยตนเอง</a:t>
            </a:r>
          </a:p>
          <a:p>
            <a:r>
              <a:rPr lang="th-TH" sz="4000" dirty="0" smtClean="0"/>
              <a:t>3.  ผู้เรียนเป็นผู้ศึกษาหรือลงมือปฏิบัติด้วยตนเองทุกขั้นตอน</a:t>
            </a:r>
          </a:p>
          <a:p>
            <a:r>
              <a:rPr lang="th-TH" sz="4000" dirty="0" smtClean="0"/>
              <a:t>4.  ผู้เรียนได้มีโอกาสแลกเปลี่ยนเรียนรู้กับผู้อื่น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389646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979712" y="188640"/>
            <a:ext cx="54264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ประเภทของโครงงาน</a:t>
            </a:r>
            <a:endParaRPr lang="th-TH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196752"/>
            <a:ext cx="813690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1.โครงงานประเภทสำรวจ</a:t>
            </a:r>
          </a:p>
          <a:p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2.โครงงานประเภทค้นคว้าทดลอง</a:t>
            </a:r>
          </a:p>
          <a:p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3.โครงงานประเภทสิ่งประดิษฐ์</a:t>
            </a:r>
          </a:p>
          <a:p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4.โครงงานประเภทการศึกษาความรู้      </a:t>
            </a:r>
          </a:p>
          <a:p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ทฤษฎี  หลักการ  และแนวคิดใหม่</a:t>
            </a:r>
            <a:endParaRPr lang="th-TH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41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9553" y="260648"/>
            <a:ext cx="80648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การเขียนเค้าโครงของโครงงาน</a:t>
            </a:r>
            <a:endParaRPr lang="th-TH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15261" y="1340768"/>
            <a:ext cx="846577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1.ชื่อโครงงาน  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เป็นชื่อเรื่องที่ผู้เรียนจะทำการ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ศึกษา  ค้นคว้า  เพื่อหาคำตอบหรือหาแนวทาง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ในการแก้ไขปัญหา  การตั้งชื่อเรื่องควรสื่อความ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หมายให้ได้ว่าเป็นโครงงานที่จะทำอะไร  เพื่ออะไร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ใช้ภาษาที่น่าสนใจ  แต่ควรสั้นกะทัดรัด  เช่น</a:t>
            </a:r>
          </a:p>
          <a:p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ชื่อโครงการ   ปุ๋ยหมักมูลไก่  </a:t>
            </a:r>
            <a:endParaRPr lang="th-TH" sz="54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651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620688"/>
            <a:ext cx="8478603" cy="49859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2.ชื่อผู้ทำโครงงาน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เป็นการระบุชื่อผู้ทำโครงงาน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ถ้าเป็นโครงงานกลุ่มให้ระบุชื่อทุกคน  เช่น</a:t>
            </a:r>
          </a:p>
          <a:p>
            <a:endParaRPr lang="th-TH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</a:t>
            </a:r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ชื่อผู้จัดทำ</a:t>
            </a:r>
          </a:p>
          <a:p>
            <a:r>
              <a:rPr lang="th-TH" sz="54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1.นายประหยัด    สิงห์ชัย  รหัส  5102522200101</a:t>
            </a:r>
          </a:p>
          <a:p>
            <a:r>
              <a:rPr lang="th-TH" sz="4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2.นายอภิชาต      อ้นอ้าย  รหัส  5102522200228 </a:t>
            </a:r>
            <a:endParaRPr lang="th-TH" sz="4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406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692696"/>
            <a:ext cx="7616188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ชื่อครูที่ปรึกษา 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เป็นการระบุชื่อผู้ที่ให้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คำปรึกษา  ให้คำแนะนำ  ในการทำโครงงาน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ของผู้เรียน   เช่น</a:t>
            </a:r>
          </a:p>
          <a:p>
            <a:endParaRPr lang="th-TH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ครูที่ปรึกษา    นางเกสร    งามเด่น</a:t>
            </a:r>
            <a:endParaRPr lang="th-TH" sz="54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299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67544" y="548680"/>
            <a:ext cx="8707833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จุดประสงค์ 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เป็นการบอกจุดมุ่งหมายของ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การทำโครงงาน  หรือเป็นเป้าหมายในการทำ</a:t>
            </a:r>
          </a:p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โครงงาน  บอกให้รู้ว่าโครงงานกำลังหาอะไร  เช่น</a:t>
            </a:r>
          </a:p>
          <a:p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จุดประสงค์ของโครงงาน</a:t>
            </a:r>
          </a:p>
          <a:p>
            <a:r>
              <a:rPr lang="th-TH" sz="54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1.  เพื่อศึกษาวิธีการทำและใช้ปุ๋ยหมักมูลไก่</a:t>
            </a:r>
          </a:p>
          <a:p>
            <a:r>
              <a:rPr lang="th-TH" sz="54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2.  เพื่อศึกษาเปรียบเทียบค่าใช้จ่ายระหว่างการ</a:t>
            </a:r>
          </a:p>
          <a:p>
            <a:r>
              <a:rPr lang="th-TH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ปลูกผักกะหล่ำดอกโดยใช้ปุ๋ยหมักมูลไก่กับปุ๋ยเคมี</a:t>
            </a:r>
            <a:endParaRPr lang="th-TH" sz="54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48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2140" y="260648"/>
            <a:ext cx="8755923" cy="62786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สมมติฐาน 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เป็นการคาดคะเนคำตอบล่วงหน้า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ว่าผลของการศึกษาโครงงานการทำโครงงาน</a:t>
            </a:r>
          </a:p>
          <a:p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คือ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อะไร  เช่น</a:t>
            </a:r>
          </a:p>
          <a:p>
            <a:r>
              <a:rPr lang="th-TH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สมมติฐาน</a:t>
            </a:r>
          </a:p>
          <a:p>
            <a:r>
              <a:rPr lang="th-TH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1. ปุ๋ยหมักมูลไก่ใช้ปลูกผักกะหล่ำดอกให้ผลผลิต</a:t>
            </a:r>
          </a:p>
          <a:p>
            <a:r>
              <a:rPr lang="th-TH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ไม่แตกต่างจากการใช้ปุ๋ยเคมี</a:t>
            </a:r>
          </a:p>
          <a:p>
            <a:r>
              <a:rPr lang="th-TH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2. การใช้ปุ๋ยหมักมูลไก่มีต้นทุนในการปลูกผัก</a:t>
            </a:r>
          </a:p>
          <a:p>
            <a:r>
              <a:rPr lang="th-TH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กะหล่ำดอกน้อยกว่าการใช้ปุ๋ยเคมี</a:t>
            </a:r>
            <a:endParaRPr lang="th-TH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1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23528" y="332656"/>
            <a:ext cx="9118202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ตัวแปรที่ศึกษา 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</a:t>
            </a:r>
            <a:endParaRPr lang="th-TH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th-TH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ตัวแปรต้น   คือสิ่งที่เป็นเหตุของปัญหา</a:t>
            </a:r>
          </a:p>
          <a:p>
            <a:r>
              <a:rPr lang="th-TH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h-TH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ตัวแปรตาม  คือสิ่งที่ต้องควบคุมไว้ให้คงที่</a:t>
            </a:r>
          </a:p>
          <a:p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ตัวแปรที่ศึกษา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ตัวแปรต้น  ประเภทของปุ๋ยที่ใช้ปลูกกะกล่ำดอก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ตัวแปรตาม จำนวนผลผลิตที่ได้จากการใช้</a:t>
            </a:r>
          </a:p>
          <a:p>
            <a:r>
              <a:rPr lang="th-TH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th-TH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ปุ๋ยหมักมูลไก่และปุ๋ยเคมี  </a:t>
            </a:r>
            <a:endParaRPr lang="th-TH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885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ิตชีวา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157</TotalTime>
  <Words>948</Words>
  <Application>Microsoft Office PowerPoint</Application>
  <PresentationFormat>นำเสนอทางหน้าจอ (4:3)</PresentationFormat>
  <Paragraphs>148</Paragraphs>
  <Slides>17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18" baseType="lpstr">
      <vt:lpstr>ชีวิตชีวา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bandanlanhoi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CQ510</dc:creator>
  <cp:lastModifiedBy>CQ510</cp:lastModifiedBy>
  <cp:revision>16</cp:revision>
  <dcterms:created xsi:type="dcterms:W3CDTF">2012-06-01T08:42:50Z</dcterms:created>
  <dcterms:modified xsi:type="dcterms:W3CDTF">2012-06-01T11:20:26Z</dcterms:modified>
</cp:coreProperties>
</file>